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Developer Manifesto for Agile &amp; DevOps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Strategic Approach to Quality, Collaboration, and Automation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231802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Munna Prasad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60065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 Agile &amp; DevOps?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deployments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Accelerated release cycles.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3215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collaboration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Streamlined team workflows.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Higher code quality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Reduced defects and bugs.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Seven Key Pillars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32924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Own the Code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4222" y="3321725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83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Keep it Tidy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75759" y="30570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051256" y="4518779"/>
            <a:ext cx="30403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Pull Request Etiquette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801219" y="4743807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937790" y="6153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Branch Discipline</a:t>
            </a:r>
            <a:endParaRPr lang="en-US" sz="22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57242" y="6050875"/>
            <a:ext cx="16585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7454" y="5745004"/>
            <a:ext cx="31550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Continuous Integration</a:t>
            </a:r>
            <a:endParaRPr lang="en-US" sz="22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94296" y="5172075"/>
            <a:ext cx="17180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7449" y="430173"/>
            <a:ext cx="3910727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CI/CD Pipeline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49" y="1231821"/>
            <a:ext cx="782122" cy="9385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64124" y="1388150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Plan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49" y="2170390"/>
            <a:ext cx="782122" cy="9385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64124" y="232671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4124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Build</a:t>
            </a:r>
            <a:endParaRPr lang="en-US" sz="15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564124" y="420385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Test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564124" y="514242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Release</a:t>
            </a:r>
            <a:endParaRPr lang="en-US" sz="150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564124" y="608099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Deploy</a:t>
            </a:r>
            <a:endParaRPr lang="en-US" sz="150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1564124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Monitor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6051590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Git Branching Strategy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4" name="Shape 2"/>
          <p:cNvSpPr/>
          <p:nvPr/>
        </p:nvSpPr>
        <p:spPr>
          <a:xfrm>
            <a:off x="6320373" y="2229088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6" name="Text 4"/>
          <p:cNvSpPr/>
          <p:nvPr/>
        </p:nvSpPr>
        <p:spPr>
          <a:xfrm>
            <a:off x="7257752" y="2078117"/>
            <a:ext cx="11477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324701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Branch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Stable production code.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1" name="Text 9"/>
          <p:cNvSpPr/>
          <p:nvPr/>
        </p:nvSpPr>
        <p:spPr>
          <a:xfrm>
            <a:off x="7213223" y="3186589"/>
            <a:ext cx="203835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534519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Develop Branch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534519" y="355532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Integration of features.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320373" y="4335185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7212032" y="4184213"/>
            <a:ext cx="206216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324701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Feature Branches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Isolated development.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1" name="Text 19"/>
          <p:cNvSpPr/>
          <p:nvPr/>
        </p:nvSpPr>
        <p:spPr>
          <a:xfrm>
            <a:off x="7217866" y="5181838"/>
            <a:ext cx="19454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534519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Hotfix Branches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534519" y="5550575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Emergency fixes.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320373" y="6330434"/>
            <a:ext cx="775930" cy="30480"/>
          </a:xfrm>
          <a:prstGeom prst="roundRect">
            <a:avLst>
              <a:gd name="adj" fmla="val 109102"/>
            </a:avLst>
          </a:prstGeom>
          <a:solidFill>
            <a:srgbClr val="535455"/>
          </a:solidFill>
          <a:ln/>
        </p:spPr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26" name="Text 24"/>
          <p:cNvSpPr/>
          <p:nvPr/>
        </p:nvSpPr>
        <p:spPr>
          <a:xfrm>
            <a:off x="7214414" y="6179463"/>
            <a:ext cx="201454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324701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Release Branches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319951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Preparing for deployment.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Metrics &amp; KPIs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99%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Quality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Passing tests.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5171003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Faster Speed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69321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More deploys per day.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5171003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0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Bug Fixes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69321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Fewer bugs.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310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371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2422208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337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Code ownership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82761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Improves accountability.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724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944642" y="375749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530906" y="36724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Clean repos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530906" y="416290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Enhance collaboration.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10"/>
          <p:cNvSpPr/>
          <p:nvPr/>
        </p:nvSpPr>
        <p:spPr>
          <a:xfrm>
            <a:off x="943451" y="509277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0077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Automated builds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49818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Ensure stability.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93790" y="634305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49404" y="6428065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530906" y="63430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Track KPIs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530906" y="68334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Continuous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4896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Q&amp;A - Open Discussion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Let’s discuss improving Agile &amp; DevOps.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2025-02-27T13:57:11Z</dcterms:created>
  <dcterms:modified xsi:type="dcterms:W3CDTF">2025-02-27T13:57:11Z</dcterms:modified>
</cp:coreProperties>
</file>